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9" r:id="rId3"/>
    <p:sldId id="284" r:id="rId4"/>
    <p:sldId id="319" r:id="rId5"/>
    <p:sldId id="320" r:id="rId6"/>
    <p:sldId id="321" r:id="rId7"/>
    <p:sldId id="318" r:id="rId8"/>
    <p:sldId id="33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OVP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S4HANA_Training_Anubhav/blob/master/Day%209/End%20to%20End%20S4%20HANA%20Scenario%20for%20OVP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5" y="998726"/>
            <a:ext cx="1129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821008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6098" y="910461"/>
            <a:ext cx="11118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2" y="1520369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9300</TotalTime>
  <Words>359</Words>
  <Application>Microsoft Office PowerPoint</Application>
  <PresentationFormat>Custom</PresentationFormat>
  <Paragraphs>56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2021-09-08T05:42:06Z</dcterms:modified>
</cp:coreProperties>
</file>